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15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DF981-CE95-4F2D-896E-A1FF71111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86C101-8624-442A-A86B-E13968621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38C22-F51C-4FE8-97CF-CFC3C663C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B3C2-8323-4A0D-A0E2-4690E3E69C35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410D8-08E8-4E90-8309-C7BAA319C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FDC3D-7F89-41F7-B41D-E3F185717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55B5-1ABE-4455-85EA-BA7D3D8C3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514E8-CB98-4DEB-A755-C9A6CED42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B704C5-25EE-47D4-BA27-5FBDF256D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48407-0E82-418A-8EFA-FE6437C4D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B3C2-8323-4A0D-A0E2-4690E3E69C35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F5591-89D7-4AEB-9F69-1E95CBE8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9778F-414C-418F-8792-D4E447ACF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55B5-1ABE-4455-85EA-BA7D3D8C3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D0994E-B99A-41BC-8077-97204F0143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1F4247-270F-4220-B413-7C98490E0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24124-640E-47CD-9E00-8A66A9E60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B3C2-8323-4A0D-A0E2-4690E3E69C35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FDF20-63CB-466D-B57F-C611C190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2E417-D508-4D78-9233-27CE8DFC8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55B5-1ABE-4455-85EA-BA7D3D8C3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65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65A0F-ED0C-F54B-AA80-413D8C0B5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78045F-55B6-CB4D-827B-D320CCC4D3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12CB9DE-27A0-0140-9C33-42B5F44DF1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9797" y="1964777"/>
            <a:ext cx="1521657" cy="152165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ED014C-D4CF-9C42-A629-850AA6968D82}"/>
              </a:ext>
            </a:extLst>
          </p:cNvPr>
          <p:cNvCxnSpPr>
            <a:cxnSpLocks/>
          </p:cNvCxnSpPr>
          <p:nvPr userDrawn="1"/>
        </p:nvCxnSpPr>
        <p:spPr>
          <a:xfrm>
            <a:off x="3302538" y="4247912"/>
            <a:ext cx="1156175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35F14B59-2CA5-1E45-B9D6-978C4897B6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5172" y="1964777"/>
            <a:ext cx="1521657" cy="152165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A1C503-791F-7740-A66E-FF4EF1AE6146}"/>
              </a:ext>
            </a:extLst>
          </p:cNvPr>
          <p:cNvCxnSpPr>
            <a:cxnSpLocks/>
          </p:cNvCxnSpPr>
          <p:nvPr userDrawn="1"/>
        </p:nvCxnSpPr>
        <p:spPr>
          <a:xfrm>
            <a:off x="5517913" y="4247912"/>
            <a:ext cx="1156175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599D41-D710-9042-AA19-37DA84DB704A}"/>
              </a:ext>
            </a:extLst>
          </p:cNvPr>
          <p:cNvGrpSpPr/>
          <p:nvPr userDrawn="1"/>
        </p:nvGrpSpPr>
        <p:grpSpPr>
          <a:xfrm>
            <a:off x="10364541" y="6313485"/>
            <a:ext cx="1217859" cy="249855"/>
            <a:chOff x="3587766" y="2914650"/>
            <a:chExt cx="5014294" cy="1028736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2A675CB-A7F8-2948-933E-4175A8FC3F25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AE1AC06-EC2C-B143-9E91-B81C0B524A8C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46F07F6-51BB-7E4A-8D91-55EF0FE3BAC4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E508D53-B0F1-1844-AA62-473513FB336A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FCA906B-EA05-6246-AEE3-753EEA2C1E75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EC69EEA-034C-8D4F-A5AB-355F8801488A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EB95F2B-E580-2946-8570-313F1DE8875C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  <p:pic>
        <p:nvPicPr>
          <p:cNvPr id="20" name="Graphic 19">
            <a:extLst>
              <a:ext uri="{FF2B5EF4-FFF2-40B4-BE49-F238E27FC236}">
                <a16:creationId xmlns:a16="http://schemas.microsoft.com/office/drawing/2014/main" id="{B7ED9E36-7288-C843-BE32-5E1F0533AB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0546" y="1964777"/>
            <a:ext cx="1521657" cy="1521657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B5B81AB-0052-6E4A-90C2-6F3F720C924D}"/>
              </a:ext>
            </a:extLst>
          </p:cNvPr>
          <p:cNvCxnSpPr>
            <a:cxnSpLocks/>
          </p:cNvCxnSpPr>
          <p:nvPr userDrawn="1"/>
        </p:nvCxnSpPr>
        <p:spPr>
          <a:xfrm>
            <a:off x="7733287" y="4247912"/>
            <a:ext cx="1156175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298ACB-6926-5444-8F06-50DACB32C6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5919" y="4368800"/>
            <a:ext cx="1829416" cy="1422400"/>
          </a:xfrm>
        </p:spPr>
        <p:txBody>
          <a:bodyPr/>
          <a:lstStyle>
            <a:lvl1pPr marL="0" indent="0" algn="ctr">
              <a:buNone/>
              <a:defRPr sz="1067"/>
            </a:lvl1pPr>
            <a:lvl2pPr marL="457189" indent="0">
              <a:buNone/>
              <a:defRPr sz="1333"/>
            </a:lvl2pPr>
            <a:lvl3pPr marL="304792" indent="0">
              <a:buNone/>
              <a:defRPr sz="1333"/>
            </a:lvl3pPr>
            <a:lvl4pPr marL="609585" indent="0">
              <a:buNone/>
              <a:defRPr sz="1333"/>
            </a:lvl4pPr>
            <a:lvl5pPr marL="914377" indent="0">
              <a:buNone/>
              <a:defRPr sz="133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9230F73A-7A23-964D-B35F-5027F1AE23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64907" y="4368800"/>
            <a:ext cx="1829416" cy="1422400"/>
          </a:xfrm>
        </p:spPr>
        <p:txBody>
          <a:bodyPr/>
          <a:lstStyle>
            <a:lvl1pPr marL="0" indent="0" algn="ctr">
              <a:buNone/>
              <a:defRPr sz="1067"/>
            </a:lvl1pPr>
            <a:lvl2pPr marL="457189" indent="0">
              <a:buNone/>
              <a:defRPr sz="1333"/>
            </a:lvl2pPr>
            <a:lvl3pPr marL="304792" indent="0">
              <a:buNone/>
              <a:defRPr sz="1333"/>
            </a:lvl3pPr>
            <a:lvl4pPr marL="609585" indent="0">
              <a:buNone/>
              <a:defRPr sz="1333"/>
            </a:lvl4pPr>
            <a:lvl5pPr marL="914377" indent="0">
              <a:buNone/>
              <a:defRPr sz="133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ED5C236A-429A-7F4C-BCDB-74DBE0F7C9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96665" y="4368800"/>
            <a:ext cx="1829416" cy="1422400"/>
          </a:xfrm>
        </p:spPr>
        <p:txBody>
          <a:bodyPr/>
          <a:lstStyle>
            <a:lvl1pPr marL="0" indent="0" algn="ctr">
              <a:buNone/>
              <a:defRPr sz="1067"/>
            </a:lvl1pPr>
            <a:lvl2pPr marL="457189" indent="0">
              <a:buNone/>
              <a:defRPr sz="1333"/>
            </a:lvl2pPr>
            <a:lvl3pPr marL="304792" indent="0">
              <a:buNone/>
              <a:defRPr sz="1333"/>
            </a:lvl3pPr>
            <a:lvl4pPr marL="609585" indent="0">
              <a:buNone/>
              <a:defRPr sz="1333"/>
            </a:lvl4pPr>
            <a:lvl5pPr marL="914377" indent="0">
              <a:buNone/>
              <a:defRPr sz="133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BCFE73EB-A69F-6A4B-A943-9B4053A5D4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17454" y="3632460"/>
            <a:ext cx="1521657" cy="256309"/>
          </a:xfrm>
        </p:spPr>
        <p:txBody>
          <a:bodyPr/>
          <a:lstStyle>
            <a:lvl1pPr marL="0" indent="0" algn="ctr">
              <a:buNone/>
              <a:defRPr sz="1333" b="1">
                <a:solidFill>
                  <a:srgbClr val="005776"/>
                </a:solidFill>
              </a:defRPr>
            </a:lvl1pPr>
            <a:lvl2pPr marL="457189" indent="0">
              <a:buNone/>
              <a:defRPr sz="1333"/>
            </a:lvl2pPr>
            <a:lvl3pPr marL="304792" indent="0">
              <a:buNone/>
              <a:defRPr sz="1333"/>
            </a:lvl3pPr>
            <a:lvl4pPr marL="609585" indent="0">
              <a:buNone/>
              <a:defRPr sz="1333"/>
            </a:lvl4pPr>
            <a:lvl5pPr marL="914377" indent="0">
              <a:buNone/>
              <a:defRPr sz="1333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1AF0602-1BC3-2641-9C42-719F7CA3B6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17454" y="3903394"/>
            <a:ext cx="1521657" cy="256309"/>
          </a:xfrm>
        </p:spPr>
        <p:txBody>
          <a:bodyPr/>
          <a:lstStyle>
            <a:lvl1pPr marL="0" indent="0" algn="ctr">
              <a:buNone/>
              <a:defRPr sz="1067" b="0">
                <a:solidFill>
                  <a:srgbClr val="005776"/>
                </a:solidFill>
              </a:defRPr>
            </a:lvl1pPr>
            <a:lvl2pPr marL="457189" indent="0">
              <a:buNone/>
              <a:defRPr sz="1333"/>
            </a:lvl2pPr>
            <a:lvl3pPr marL="304792" indent="0">
              <a:buNone/>
              <a:defRPr sz="1333"/>
            </a:lvl3pPr>
            <a:lvl4pPr marL="609585" indent="0">
              <a:buNone/>
              <a:defRPr sz="1333"/>
            </a:lvl4pPr>
            <a:lvl5pPr marL="914377" indent="0">
              <a:buNone/>
              <a:defRPr sz="1333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2A1EE061-DE46-0249-A51C-EC3201E0AC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18788" y="3632460"/>
            <a:ext cx="1521657" cy="256309"/>
          </a:xfrm>
        </p:spPr>
        <p:txBody>
          <a:bodyPr/>
          <a:lstStyle>
            <a:lvl1pPr marL="0" indent="0" algn="ctr">
              <a:buNone/>
              <a:defRPr sz="1333" b="1">
                <a:solidFill>
                  <a:srgbClr val="005776"/>
                </a:solidFill>
              </a:defRPr>
            </a:lvl1pPr>
            <a:lvl2pPr marL="457189" indent="0">
              <a:buNone/>
              <a:defRPr sz="1333"/>
            </a:lvl2pPr>
            <a:lvl3pPr marL="304792" indent="0">
              <a:buNone/>
              <a:defRPr sz="1333"/>
            </a:lvl3pPr>
            <a:lvl4pPr marL="609585" indent="0">
              <a:buNone/>
              <a:defRPr sz="1333"/>
            </a:lvl4pPr>
            <a:lvl5pPr marL="914377" indent="0">
              <a:buNone/>
              <a:defRPr sz="1333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6DEA2573-F30C-5043-82B7-D45DA33CE1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18788" y="3903394"/>
            <a:ext cx="1521657" cy="256309"/>
          </a:xfrm>
        </p:spPr>
        <p:txBody>
          <a:bodyPr/>
          <a:lstStyle>
            <a:lvl1pPr marL="0" indent="0" algn="ctr">
              <a:buNone/>
              <a:defRPr sz="1067" b="0">
                <a:solidFill>
                  <a:srgbClr val="005776"/>
                </a:solidFill>
              </a:defRPr>
            </a:lvl1pPr>
            <a:lvl2pPr marL="457189" indent="0">
              <a:buNone/>
              <a:defRPr sz="1333"/>
            </a:lvl2pPr>
            <a:lvl3pPr marL="304792" indent="0">
              <a:buNone/>
              <a:defRPr sz="1333"/>
            </a:lvl3pPr>
            <a:lvl4pPr marL="609585" indent="0">
              <a:buNone/>
              <a:defRPr sz="1333"/>
            </a:lvl4pPr>
            <a:lvl5pPr marL="914377" indent="0">
              <a:buNone/>
              <a:defRPr sz="1333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1117F935-C521-FC43-9D1D-31EFD8CA76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53988" y="3632460"/>
            <a:ext cx="1521657" cy="256309"/>
          </a:xfrm>
        </p:spPr>
        <p:txBody>
          <a:bodyPr/>
          <a:lstStyle>
            <a:lvl1pPr marL="0" indent="0" algn="ctr">
              <a:buNone/>
              <a:defRPr sz="1333" b="1">
                <a:solidFill>
                  <a:srgbClr val="005776"/>
                </a:solidFill>
              </a:defRPr>
            </a:lvl1pPr>
            <a:lvl2pPr marL="457189" indent="0">
              <a:buNone/>
              <a:defRPr sz="1333"/>
            </a:lvl2pPr>
            <a:lvl3pPr marL="304792" indent="0">
              <a:buNone/>
              <a:defRPr sz="1333"/>
            </a:lvl3pPr>
            <a:lvl4pPr marL="609585" indent="0">
              <a:buNone/>
              <a:defRPr sz="1333"/>
            </a:lvl4pPr>
            <a:lvl5pPr marL="914377" indent="0">
              <a:buNone/>
              <a:defRPr sz="1333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3591241D-91A5-1141-8434-3AEB61C59F2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53988" y="3903394"/>
            <a:ext cx="1521657" cy="256309"/>
          </a:xfrm>
        </p:spPr>
        <p:txBody>
          <a:bodyPr/>
          <a:lstStyle>
            <a:lvl1pPr marL="0" indent="0" algn="ctr">
              <a:buNone/>
              <a:defRPr sz="1067" b="0">
                <a:solidFill>
                  <a:srgbClr val="005776"/>
                </a:solidFill>
              </a:defRPr>
            </a:lvl1pPr>
            <a:lvl2pPr marL="457189" indent="0">
              <a:buNone/>
              <a:defRPr sz="1333"/>
            </a:lvl2pPr>
            <a:lvl3pPr marL="304792" indent="0">
              <a:buNone/>
              <a:defRPr sz="1333"/>
            </a:lvl3pPr>
            <a:lvl4pPr marL="609585" indent="0">
              <a:buNone/>
              <a:defRPr sz="1333"/>
            </a:lvl4pPr>
            <a:lvl5pPr marL="914377" indent="0">
              <a:buNone/>
              <a:defRPr sz="1333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0D572D47-C027-614B-8C96-102B6CC068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15791" y="2521292"/>
            <a:ext cx="924983" cy="446657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C7B64BEB-AB9F-104A-9017-2AA205AFBE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33509" y="2521292"/>
            <a:ext cx="924983" cy="446657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4DE65B6A-7EFF-2A4B-9562-82D3E729E2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61701" y="2521292"/>
            <a:ext cx="924983" cy="446657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63122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nature, night sky&#10;&#10;Description automatically generated">
            <a:extLst>
              <a:ext uri="{FF2B5EF4-FFF2-40B4-BE49-F238E27FC236}">
                <a16:creationId xmlns:a16="http://schemas.microsoft.com/office/drawing/2014/main" id="{39214EA5-969C-F644-8AC4-49E5D3DD2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99675"/>
            <a:ext cx="12192000" cy="5353539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F5DCB76-04D2-4E36-B552-02CE2EA3195D}"/>
              </a:ext>
            </a:extLst>
          </p:cNvPr>
          <p:cNvSpPr/>
          <p:nvPr userDrawn="1"/>
        </p:nvSpPr>
        <p:spPr bwMode="white">
          <a:xfrm>
            <a:off x="0" y="2921541"/>
            <a:ext cx="12192000" cy="3952672"/>
          </a:xfrm>
          <a:custGeom>
            <a:avLst/>
            <a:gdLst>
              <a:gd name="connsiteX0" fmla="*/ 9144000 w 9144000"/>
              <a:gd name="connsiteY0" fmla="*/ 0 h 2964504"/>
              <a:gd name="connsiteX1" fmla="*/ 9144000 w 9144000"/>
              <a:gd name="connsiteY1" fmla="*/ 1592904 h 2964504"/>
              <a:gd name="connsiteX2" fmla="*/ 9144000 w 9144000"/>
              <a:gd name="connsiteY2" fmla="*/ 2964504 h 2964504"/>
              <a:gd name="connsiteX3" fmla="*/ 0 w 9144000"/>
              <a:gd name="connsiteY3" fmla="*/ 2964504 h 2964504"/>
              <a:gd name="connsiteX4" fmla="*/ 0 w 9144000"/>
              <a:gd name="connsiteY4" fmla="*/ 1592904 h 2964504"/>
              <a:gd name="connsiteX5" fmla="*/ 8287966 w 9144000"/>
              <a:gd name="connsiteY5" fmla="*/ 1592904 h 296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964504">
                <a:moveTo>
                  <a:pt x="9144000" y="0"/>
                </a:moveTo>
                <a:lnTo>
                  <a:pt x="9144000" y="1592904"/>
                </a:lnTo>
                <a:lnTo>
                  <a:pt x="9144000" y="2964504"/>
                </a:lnTo>
                <a:lnTo>
                  <a:pt x="0" y="2964504"/>
                </a:lnTo>
                <a:lnTo>
                  <a:pt x="0" y="1592904"/>
                </a:lnTo>
                <a:lnTo>
                  <a:pt x="8287966" y="15929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DE239AE-A166-7445-97DE-DC95949F4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4389" y="5573769"/>
            <a:ext cx="5684703" cy="397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867" b="1" kern="1200" cap="all" baseline="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C4048-A3FE-0042-BDFC-5A69E377A0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45418" y="5971117"/>
            <a:ext cx="5683249" cy="397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7">
                <a:solidFill>
                  <a:srgbClr val="A2AAAD"/>
                </a:solidFill>
              </a:defRPr>
            </a:lvl1pPr>
          </a:lstStyle>
          <a:p>
            <a:pPr lvl="0"/>
            <a:r>
              <a:rPr lang="en-US" dirty="0"/>
              <a:t>Presenter Name / Position Title / Date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13F0F1E-6B3C-3A42-AD5D-0B51DA61F732}"/>
              </a:ext>
            </a:extLst>
          </p:cNvPr>
          <p:cNvGrpSpPr/>
          <p:nvPr userDrawn="1"/>
        </p:nvGrpSpPr>
        <p:grpSpPr>
          <a:xfrm>
            <a:off x="859814" y="5746950"/>
            <a:ext cx="1826780" cy="374781"/>
            <a:chOff x="3587766" y="2914650"/>
            <a:chExt cx="5014294" cy="1028736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195D12F-9F4D-A14A-A38A-EE413B21A057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0358F6A-9EF3-8142-8BB6-29FB774C65C2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8FAFA95-01AD-1142-881D-87F892486586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CA88511-D8DA-634F-8DA1-E2700B6C6B82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64F48305-4B8B-F445-8E1D-AA20A5C6D4B4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11D4AD2-055C-A042-BBC5-2BA8B3841432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5072605-2BE2-E643-9A0C-B46648B05648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06053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BF855-9994-4B2B-94C6-7048AED77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E09F3-046F-46B1-BB65-D8362FB17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EBD22-4620-4B4C-9224-FA8BA92C7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B3C2-8323-4A0D-A0E2-4690E3E69C35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29CA2-DAA7-4F90-8557-A5F0135D1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E37E0-E1BC-4BFD-8DFA-CD3C536D3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55B5-1ABE-4455-85EA-BA7D3D8C3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6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32BD3-1462-47EC-B485-7CDF2AB8A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CA69D-BBB7-4D16-B021-CB6D1AE5D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FBA65-E0F3-46B8-BD25-86F404AA1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B3C2-8323-4A0D-A0E2-4690E3E69C35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E21F1-D903-490C-BE82-05AA3F1E5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8FE29-7C3C-4F27-B84C-682689117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55B5-1ABE-4455-85EA-BA7D3D8C3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59024-7DB9-43AF-B307-3C9A351DB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A59A3-AE45-4B4A-8B2E-BEB606FAC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D0B88-A4A3-4B70-A7C2-0EB3F4E3C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04BB51-FB0B-4F3B-BA7C-BF9520147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B3C2-8323-4A0D-A0E2-4690E3E69C35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5AA0E-7A9E-48EC-BC11-E2B50B3B4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66D6B-8DBE-41C1-ABC3-0BA92C82C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55B5-1ABE-4455-85EA-BA7D3D8C3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01B6F-D5B1-4EFA-A308-06FA64D39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FFECE-313C-4A11-8CE6-5477434AE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286887-B0D0-4DCB-A717-DD1E03697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3AFAF2-C160-46E1-8FAA-5CB2C07483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C55D7C-94DA-4EBB-9EBD-67A942830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EB7383-6EFF-4D11-B1CD-814F0349C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B3C2-8323-4A0D-A0E2-4690E3E69C35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97BA91-F88F-4BC1-B88D-E7B7C00C2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38126-620C-4B07-A95B-CD62A10CB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55B5-1ABE-4455-85EA-BA7D3D8C3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4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B6457-F7DA-4E83-B265-7C67FF65B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F474A6-4BCF-4239-9950-BF7CF7D84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B3C2-8323-4A0D-A0E2-4690E3E69C35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4C8497-2428-44AC-BF35-5B55AC189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35F80E-27D1-46F2-A09F-3A8618D41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55B5-1ABE-4455-85EA-BA7D3D8C3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1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F0B488-57CF-4617-A3C7-9FE0ADA42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B3C2-8323-4A0D-A0E2-4690E3E69C35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92FA44-5610-4F08-B8DE-7E170B2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54FD5-2851-42F0-9A2C-D8B98B26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55B5-1ABE-4455-85EA-BA7D3D8C3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5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D6F28-A06E-4B73-96A6-F76649122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F2F4C-6727-4C94-95E7-98EE895B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24BFA1-C04B-4105-859F-A1AF492F5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A179E0-5FF7-4225-8DBA-1D8542CAB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B3C2-8323-4A0D-A0E2-4690E3E69C35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9EB58-5196-4407-8B63-E950BF8BF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49ED1-51A8-4A2E-9518-F44349D85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55B5-1ABE-4455-85EA-BA7D3D8C3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02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D5A97-718C-4ABE-AEF8-436D5DBEA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3A96C5-5093-480E-B95E-B0462A7B07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7A451-1020-42E7-BB25-90C9C2481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094D3-ED05-4150-BEA4-30876C01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B3C2-8323-4A0D-A0E2-4690E3E69C35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A0FE2-E0C5-4FBE-8957-7CFD1923D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F2F8A-1892-4C22-8C55-DD3B65DFE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55B5-1ABE-4455-85EA-BA7D3D8C3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7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D4EF3D-B801-47E3-9A4B-CF7570554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37A9A4-4181-4EA1-B216-A23E2D7CB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5CD1D-8981-4AF1-BEFB-691DA2D570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CB3C2-8323-4A0D-A0E2-4690E3E69C35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0D1F5-9324-45A5-8762-92F4F4481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9B238-971C-4856-9713-42ECB2AA10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255B5-1ABE-4455-85EA-BA7D3D8C3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A9758-4BFE-C342-9E01-2798907EF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Evaluate external aerodynamics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5F9AF-5F18-D34D-9862-687F03A70A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Matthias Leister / Bachelor Thesis Student / 17.09.2021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89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42218-CAF6-E64F-A1AA-EA6931DC9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D6D01F-6C99-D740-8265-39823D3257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40928" y="6489180"/>
            <a:ext cx="2743200" cy="365125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C659C-5782-A143-A995-F1CCDF976F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77638" y="4368800"/>
            <a:ext cx="2001288" cy="142240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Geometry import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Geometry preparation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Refinement levels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Output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AE6C39-1865-4E4C-B8A9-BE6EB9B509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S</a:t>
            </a:r>
            <a:r>
              <a:rPr lang="en-US" dirty="0"/>
              <a:t>tarting the simulation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2DD347-C67E-A948-9AF5-50209950FA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Plot Preparation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9BE376-C7DD-F745-A033-111D85BD9C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65919" y="3546975"/>
            <a:ext cx="1761472" cy="446656"/>
          </a:xfrm>
        </p:spPr>
        <p:txBody>
          <a:bodyPr>
            <a:normAutofit/>
          </a:bodyPr>
          <a:lstStyle/>
          <a:p>
            <a:r>
              <a:rPr lang="en-US" sz="1800" dirty="0"/>
              <a:t>Pre-Processing</a:t>
            </a:r>
            <a:endParaRPr lang="en-US" sz="16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010EC2-75AE-7647-A881-253646130A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94019" y="3894626"/>
            <a:ext cx="1702519" cy="323436"/>
          </a:xfrm>
        </p:spPr>
        <p:txBody>
          <a:bodyPr>
            <a:normAutofit/>
          </a:bodyPr>
          <a:lstStyle/>
          <a:p>
            <a:r>
              <a:rPr lang="en-US" sz="1400" dirty="0"/>
              <a:t>Virtual Wind Tunnel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3051616-043A-0845-BB32-2902631F1F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58232" y="3870078"/>
            <a:ext cx="1675535" cy="306881"/>
          </a:xfrm>
        </p:spPr>
        <p:txBody>
          <a:bodyPr>
            <a:normAutofit/>
          </a:bodyPr>
          <a:lstStyle/>
          <a:p>
            <a:r>
              <a:rPr lang="en-US" sz="1400" dirty="0"/>
              <a:t>ultraFluidX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A595D43-1F5D-234C-8541-00C905C8C0A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53988" y="3852822"/>
            <a:ext cx="1607972" cy="324137"/>
          </a:xfrm>
        </p:spPr>
        <p:txBody>
          <a:bodyPr>
            <a:normAutofit/>
          </a:bodyPr>
          <a:lstStyle/>
          <a:p>
            <a:r>
              <a:rPr lang="en-US" sz="1400" dirty="0"/>
              <a:t>HyperWorks</a:t>
            </a:r>
            <a:r>
              <a:rPr lang="de-DE" sz="1400" dirty="0"/>
              <a:t> CFD</a:t>
            </a:r>
            <a:endParaRPr lang="en-US" sz="1400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D2BEB81-43BF-274C-8E97-DB61AE2D1A8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48DE771-30FE-544C-BB62-C979FDCF14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02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754E390-64FA-9A4E-98ED-1CB8E0B33C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03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99DFDC7-D606-4FAA-9074-820A0FD326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27685" y="3587745"/>
            <a:ext cx="1521657" cy="306881"/>
          </a:xfrm>
        </p:spPr>
        <p:txBody>
          <a:bodyPr>
            <a:normAutofit fontScale="47500" lnSpcReduction="20000"/>
          </a:bodyPr>
          <a:lstStyle/>
          <a:p>
            <a:r>
              <a:rPr lang="en-US" sz="3800" dirty="0"/>
              <a:t>Solving</a:t>
            </a:r>
          </a:p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914BC52-FC35-4575-B88A-C9ADEE4675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86423" y="3542788"/>
            <a:ext cx="1675537" cy="450843"/>
          </a:xfrm>
        </p:spPr>
        <p:txBody>
          <a:bodyPr>
            <a:normAutofit/>
          </a:bodyPr>
          <a:lstStyle/>
          <a:p>
            <a:r>
              <a:rPr lang="de-DE" sz="1800" dirty="0"/>
              <a:t>Post-Processing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0082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66FA408D8DAA5499ADB0DED4B013BAF" ma:contentTypeVersion="13" ma:contentTypeDescription="Ein neues Dokument erstellen." ma:contentTypeScope="" ma:versionID="ea7724f888b939a9dbff903d7cf751f0">
  <xsd:schema xmlns:xsd="http://www.w3.org/2001/XMLSchema" xmlns:xs="http://www.w3.org/2001/XMLSchema" xmlns:p="http://schemas.microsoft.com/office/2006/metadata/properties" xmlns:ns2="534fb1f5-6351-40d5-bed2-1bc23dc22f25" xmlns:ns3="f7882234-b6db-47e2-a334-a84def03857d" targetNamespace="http://schemas.microsoft.com/office/2006/metadata/properties" ma:root="true" ma:fieldsID="00e7a738fc85a9fd879934d94fcb6cb1" ns2:_="" ns3:_="">
    <xsd:import namespace="534fb1f5-6351-40d5-bed2-1bc23dc22f25"/>
    <xsd:import namespace="f7882234-b6db-47e2-a334-a84def0385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4fb1f5-6351-40d5-bed2-1bc23dc22f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882234-b6db-47e2-a334-a84def03857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7882234-b6db-47e2-a334-a84def03857d">
      <UserInfo>
        <DisplayName/>
        <AccountId xsi:nil="true"/>
        <AccountType/>
      </UserInfo>
    </SharedWithUsers>
    <MediaLengthInSeconds xmlns="534fb1f5-6351-40d5-bed2-1bc23dc22f25" xsi:nil="true"/>
  </documentManagement>
</p:properties>
</file>

<file path=customXml/itemProps1.xml><?xml version="1.0" encoding="utf-8"?>
<ds:datastoreItem xmlns:ds="http://schemas.openxmlformats.org/officeDocument/2006/customXml" ds:itemID="{17145CEF-8FD2-4498-BE14-A30BC69EF930}"/>
</file>

<file path=customXml/itemProps2.xml><?xml version="1.0" encoding="utf-8"?>
<ds:datastoreItem xmlns:ds="http://schemas.openxmlformats.org/officeDocument/2006/customXml" ds:itemID="{9A9B24C2-C32B-4219-A4F7-696D7893C9EB}"/>
</file>

<file path=customXml/itemProps3.xml><?xml version="1.0" encoding="utf-8"?>
<ds:datastoreItem xmlns:ds="http://schemas.openxmlformats.org/officeDocument/2006/customXml" ds:itemID="{6F1E3007-2935-4CF8-B690-B4848774293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Widescreen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Evaluate external aerodynamics</vt:lpstr>
      <vt:lpstr>Agenda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Matthias Leister</dc:creator>
  <cp:lastModifiedBy>Matthias Leister</cp:lastModifiedBy>
  <cp:revision>2</cp:revision>
  <dcterms:created xsi:type="dcterms:W3CDTF">2021-09-03T13:01:08Z</dcterms:created>
  <dcterms:modified xsi:type="dcterms:W3CDTF">2021-09-03T20:03:26Z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0x010100066FA408D8DAA5499ADB0DED4B013BAF</vt:lpwstr>
  </property>
  <property fmtid="{D5CDD505-2E9C-101B-9397-08002B2CF9AE}" pid="3" name="Order">
    <vt:r8>518100</vt:r8>
  </property>
  <property fmtid="{D5CDD505-2E9C-101B-9397-08002B2CF9AE}" pid="4" name="_ExtendedDescription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</Properties>
</file>